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6" r:id="rId4"/>
    <p:sldId id="274" r:id="rId5"/>
    <p:sldId id="275" r:id="rId6"/>
    <p:sldId id="276" r:id="rId7"/>
    <p:sldId id="277" r:id="rId8"/>
    <p:sldId id="278" r:id="rId9"/>
    <p:sldId id="260" r:id="rId10"/>
    <p:sldId id="265" r:id="rId11"/>
    <p:sldId id="261" r:id="rId12"/>
    <p:sldId id="262" r:id="rId13"/>
    <p:sldId id="263" r:id="rId14"/>
    <p:sldId id="267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93B65-9496-4689-9F03-1964DAF8D2C7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7D1A8-AF39-473B-87F3-67042FDBF4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7D1A8-AF39-473B-87F3-67042FDBF47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A44A-BFC3-42C9-9F5F-1589064093B8}" type="datetimeFigureOut">
              <a:rPr lang="en-US" smtClean="0"/>
              <a:pPr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EFEE-F52F-4E96-AB7F-7FCAE246E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 ENTRANCE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 Go over Practice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 6-6 Coordinate Geometry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  Practice Assignment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5.  EXIT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This figure appears to be a _________________.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Property to show:________________________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905000"/>
            <a:ext cx="4114800" cy="394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This figure appears to be a _________________.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Property to show:________________________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905000"/>
            <a:ext cx="383319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This figure appears to be a _________________.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Property to show:________________________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981200"/>
            <a:ext cx="4343400" cy="406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This figure appears to be a _________________.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Property to show:________________________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981200"/>
            <a:ext cx="4105275" cy="412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Place a point so that the figure</a:t>
            </a:r>
            <a:br>
              <a:rPr lang="en-US" dirty="0" smtClean="0"/>
            </a:br>
            <a:r>
              <a:rPr lang="en-US" dirty="0" smtClean="0"/>
              <a:t>is a parallelogram.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 in figure PQRS			        X in figure WXYZ 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38400"/>
            <a:ext cx="3886200" cy="36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438400"/>
            <a:ext cx="3733800" cy="359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the properties of each figure to find the</a:t>
            </a:r>
            <a:br>
              <a:rPr lang="en-US" sz="3200" dirty="0" smtClean="0"/>
            </a:br>
            <a:r>
              <a:rPr lang="en-US" sz="3200" dirty="0" smtClean="0"/>
              <a:t>missing coordinates.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5719762" cy="43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the properties of each figure to find the</a:t>
            </a:r>
            <a:br>
              <a:rPr lang="en-US" sz="3200" dirty="0" smtClean="0"/>
            </a:br>
            <a:r>
              <a:rPr lang="en-US" sz="3200" dirty="0" smtClean="0"/>
              <a:t>missing coordinates.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rectangle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362200"/>
            <a:ext cx="5354393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the properties of each figure to find the</a:t>
            </a:r>
            <a:br>
              <a:rPr lang="en-US" sz="3200" dirty="0" smtClean="0"/>
            </a:br>
            <a:r>
              <a:rPr lang="en-US" sz="3200" dirty="0" smtClean="0"/>
              <a:t>missing coordinates.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parallelogram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286000"/>
            <a:ext cx="5029200" cy="38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Handout</a:t>
            </a:r>
          </a:p>
          <a:p>
            <a:pPr lvl="1"/>
            <a:r>
              <a:rPr lang="en-US" dirty="0" smtClean="0"/>
              <a:t>WB 6-6 # 13-18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br>
              <a:rPr lang="en-US" dirty="0" smtClean="0"/>
            </a:br>
            <a:r>
              <a:rPr lang="en-US" dirty="0" smtClean="0"/>
              <a:t>WB 6-5 # 1-6, 8, 10-15,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6-6 Coordinate Geometry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Quadrilateral Property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Kites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4.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5.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Quadrilateral Property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Trapezoids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</a:t>
            </a:r>
          </a:p>
          <a:p>
            <a:r>
              <a:rPr lang="en-US" dirty="0" smtClean="0"/>
              <a:t>Isosceles Trapezoids (</a:t>
            </a:r>
            <a:r>
              <a:rPr lang="en-US" sz="2000" dirty="0" smtClean="0"/>
              <a:t>in addition to trapezoid properties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Quadrilateral Property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Parallelograms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5.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6.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Quadrilateral Property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Rectangles (</a:t>
            </a:r>
            <a:r>
              <a:rPr lang="en-US" sz="2000" dirty="0" smtClean="0"/>
              <a:t>in addition to properties of a parallelogram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</a:t>
            </a:r>
          </a:p>
          <a:p>
            <a:r>
              <a:rPr lang="en-US" dirty="0" smtClean="0"/>
              <a:t>Rhombus (</a:t>
            </a:r>
            <a:r>
              <a:rPr lang="en-US" sz="2000" dirty="0" smtClean="0"/>
              <a:t>in addition to properties of a parallelogram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Quadrilateral Property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Squares have all properties of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____________________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____________________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____________________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This figure appears to be a _________________.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Property to show:________________________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828800"/>
            <a:ext cx="409325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149</Words>
  <Application>Microsoft Office PowerPoint</Application>
  <PresentationFormat>On-screen Show (4:3)</PresentationFormat>
  <Paragraphs>90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Geometry</vt:lpstr>
      <vt:lpstr>Practice WB 6-5 # 1-6, 8, 10-15, 17</vt:lpstr>
      <vt:lpstr>Chapter 6</vt:lpstr>
      <vt:lpstr>Quadrilateral Property Summary</vt:lpstr>
      <vt:lpstr>Quadrilateral Property Summary</vt:lpstr>
      <vt:lpstr>Quadrilateral Property Summary</vt:lpstr>
      <vt:lpstr>Quadrilateral Property Summary</vt:lpstr>
      <vt:lpstr>Quadrilateral Property Summary</vt:lpstr>
      <vt:lpstr>This figure appears to be a _________________.  Property to show:________________________</vt:lpstr>
      <vt:lpstr>This figure appears to be a _________________.  Property to show:________________________</vt:lpstr>
      <vt:lpstr>This figure appears to be a _________________.  Property to show:________________________</vt:lpstr>
      <vt:lpstr>This figure appears to be a _________________.  Property to show:________________________</vt:lpstr>
      <vt:lpstr>This figure appears to be a _________________.  Property to show:________________________</vt:lpstr>
      <vt:lpstr>Place a point so that the figure is a parallelogram.</vt:lpstr>
      <vt:lpstr>Use the properties of each figure to find the missing coordinates.</vt:lpstr>
      <vt:lpstr>Use the properties of each figure to find the missing coordinates.</vt:lpstr>
      <vt:lpstr>Use the properties of each figure to find the missing coordinates.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user</dc:creator>
  <cp:lastModifiedBy>temp</cp:lastModifiedBy>
  <cp:revision>17</cp:revision>
  <dcterms:created xsi:type="dcterms:W3CDTF">2008-01-27T02:45:34Z</dcterms:created>
  <dcterms:modified xsi:type="dcterms:W3CDTF">2008-01-29T20:23:38Z</dcterms:modified>
</cp:coreProperties>
</file>